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9144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1" roundtripDataSignature="AMtx7mib00VeaG5EDR893gowA5h8dGHH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type="ctrTitle"/>
          </p:nvPr>
        </p:nvSpPr>
        <p:spPr>
          <a:xfrm>
            <a:off x="914400" y="2840569"/>
            <a:ext cx="10363200" cy="1960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subTitle"/>
          </p:nvPr>
        </p:nvSpPr>
        <p:spPr>
          <a:xfrm>
            <a:off x="1828800" y="5181600"/>
            <a:ext cx="8534400" cy="23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2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" type="body"/>
          </p:nvPr>
        </p:nvSpPr>
        <p:spPr>
          <a:xfrm rot="5400000">
            <a:off x="3078692" y="-335482"/>
            <a:ext cx="6034617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1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/>
          <p:nvPr>
            <p:ph type="title"/>
          </p:nvPr>
        </p:nvSpPr>
        <p:spPr>
          <a:xfrm rot="5400000">
            <a:off x="2457449" y="4660901"/>
            <a:ext cx="10401300" cy="2057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1" type="body"/>
          </p:nvPr>
        </p:nvSpPr>
        <p:spPr>
          <a:xfrm rot="5400000">
            <a:off x="-1758943" y="2705101"/>
            <a:ext cx="10401300" cy="5969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2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609600" y="2133609"/>
            <a:ext cx="10972800" cy="60346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/>
          <p:nvPr>
            <p:ph type="title"/>
          </p:nvPr>
        </p:nvSpPr>
        <p:spPr>
          <a:xfrm>
            <a:off x="963084" y="5875867"/>
            <a:ext cx="10363200" cy="1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" type="body"/>
          </p:nvPr>
        </p:nvSpPr>
        <p:spPr>
          <a:xfrm>
            <a:off x="963084" y="3875627"/>
            <a:ext cx="10363200" cy="20002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4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/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body"/>
          </p:nvPr>
        </p:nvSpPr>
        <p:spPr>
          <a:xfrm>
            <a:off x="457204" y="2844808"/>
            <a:ext cx="4013200" cy="8045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5"/>
          <p:cNvSpPr txBox="1"/>
          <p:nvPr>
            <p:ph idx="2" type="body"/>
          </p:nvPr>
        </p:nvSpPr>
        <p:spPr>
          <a:xfrm>
            <a:off x="4673604" y="2844808"/>
            <a:ext cx="4013200" cy="8045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5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/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" type="body"/>
          </p:nvPr>
        </p:nvSpPr>
        <p:spPr>
          <a:xfrm>
            <a:off x="609608" y="2046817"/>
            <a:ext cx="5386917" cy="8530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6"/>
          <p:cNvSpPr txBox="1"/>
          <p:nvPr>
            <p:ph idx="2" type="body"/>
          </p:nvPr>
        </p:nvSpPr>
        <p:spPr>
          <a:xfrm>
            <a:off x="609608" y="2899833"/>
            <a:ext cx="5386917" cy="52683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6"/>
          <p:cNvSpPr txBox="1"/>
          <p:nvPr>
            <p:ph idx="3" type="body"/>
          </p:nvPr>
        </p:nvSpPr>
        <p:spPr>
          <a:xfrm>
            <a:off x="6193375" y="2046817"/>
            <a:ext cx="5389033" cy="8530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6"/>
          <p:cNvSpPr txBox="1"/>
          <p:nvPr>
            <p:ph idx="4" type="body"/>
          </p:nvPr>
        </p:nvSpPr>
        <p:spPr>
          <a:xfrm>
            <a:off x="6193375" y="2899833"/>
            <a:ext cx="5389033" cy="52683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8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/>
          <p:nvPr>
            <p:ph type="title"/>
          </p:nvPr>
        </p:nvSpPr>
        <p:spPr>
          <a:xfrm>
            <a:off x="609606" y="364067"/>
            <a:ext cx="4011084" cy="15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" type="body"/>
          </p:nvPr>
        </p:nvSpPr>
        <p:spPr>
          <a:xfrm>
            <a:off x="4766738" y="364076"/>
            <a:ext cx="6815668" cy="7804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9"/>
          <p:cNvSpPr txBox="1"/>
          <p:nvPr>
            <p:ph idx="2" type="body"/>
          </p:nvPr>
        </p:nvSpPr>
        <p:spPr>
          <a:xfrm>
            <a:off x="609606" y="1913476"/>
            <a:ext cx="4011084" cy="6254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9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/>
          <p:nvPr>
            <p:ph type="title"/>
          </p:nvPr>
        </p:nvSpPr>
        <p:spPr>
          <a:xfrm>
            <a:off x="2389717" y="6400808"/>
            <a:ext cx="7315200" cy="7556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/>
          <p:nvPr>
            <p:ph idx="2" type="pic"/>
          </p:nvPr>
        </p:nvSpPr>
        <p:spPr>
          <a:xfrm>
            <a:off x="2389717" y="817033"/>
            <a:ext cx="73152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/>
          <p:nvPr>
            <p:ph idx="1" type="body"/>
          </p:nvPr>
        </p:nvSpPr>
        <p:spPr>
          <a:xfrm>
            <a:off x="2389717" y="7156459"/>
            <a:ext cx="7315200" cy="1073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30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609600" y="2133609"/>
            <a:ext cx="10972800" cy="60346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0" type="dt"/>
          </p:nvPr>
        </p:nvSpPr>
        <p:spPr>
          <a:xfrm>
            <a:off x="609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4165600" y="8475143"/>
            <a:ext cx="3860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8737600" y="8475143"/>
            <a:ext cx="2844800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37.jpg"/><Relationship Id="rId5" Type="http://schemas.openxmlformats.org/officeDocument/2006/relationships/image" Target="../media/image41.jpg"/><Relationship Id="rId6" Type="http://schemas.openxmlformats.org/officeDocument/2006/relationships/image" Target="../media/image38.png"/><Relationship Id="rId7" Type="http://schemas.openxmlformats.org/officeDocument/2006/relationships/image" Target="../media/image46.png"/><Relationship Id="rId8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Relationship Id="rId4" Type="http://schemas.openxmlformats.org/officeDocument/2006/relationships/image" Target="../media/image44.jpg"/><Relationship Id="rId5" Type="http://schemas.openxmlformats.org/officeDocument/2006/relationships/image" Target="../media/image48.gif"/><Relationship Id="rId6" Type="http://schemas.openxmlformats.org/officeDocument/2006/relationships/image" Target="../media/image61.gif"/><Relationship Id="rId7" Type="http://schemas.openxmlformats.org/officeDocument/2006/relationships/image" Target="../media/image51.jpg"/><Relationship Id="rId8" Type="http://schemas.openxmlformats.org/officeDocument/2006/relationships/image" Target="../media/image6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55.png"/><Relationship Id="rId6" Type="http://schemas.openxmlformats.org/officeDocument/2006/relationships/image" Target="../media/image6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Relationship Id="rId4" Type="http://schemas.openxmlformats.org/officeDocument/2006/relationships/image" Target="../media/image54.jpg"/><Relationship Id="rId5" Type="http://schemas.openxmlformats.org/officeDocument/2006/relationships/image" Target="../media/image50.png"/><Relationship Id="rId6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7.gif"/><Relationship Id="rId5" Type="http://schemas.openxmlformats.org/officeDocument/2006/relationships/image" Target="../media/image16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23.jpg"/><Relationship Id="rId5" Type="http://schemas.openxmlformats.org/officeDocument/2006/relationships/image" Target="../media/image1.jpg"/><Relationship Id="rId6" Type="http://schemas.openxmlformats.org/officeDocument/2006/relationships/image" Target="../media/image27.jpg"/><Relationship Id="rId7" Type="http://schemas.openxmlformats.org/officeDocument/2006/relationships/image" Target="../media/image21.png"/><Relationship Id="rId8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6.jpg"/><Relationship Id="rId9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23.jp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9.png"/><Relationship Id="rId5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28.png"/><Relationship Id="rId9" Type="http://schemas.openxmlformats.org/officeDocument/2006/relationships/image" Target="../media/image24.jp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31.jpg"/><Relationship Id="rId8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5" Type="http://schemas.openxmlformats.org/officeDocument/2006/relationships/image" Target="../media/image58.png"/><Relationship Id="rId6" Type="http://schemas.openxmlformats.org/officeDocument/2006/relationships/image" Target="../media/image33.png"/><Relationship Id="rId7" Type="http://schemas.openxmlformats.org/officeDocument/2006/relationships/image" Target="../media/image3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40.jpg"/><Relationship Id="rId6" Type="http://schemas.openxmlformats.org/officeDocument/2006/relationships/image" Target="../media/image3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2590800" y="1745450"/>
            <a:ext cx="685800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SOCIEDADE RENOVÁVEL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3444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0"/>
          <p:cNvSpPr txBox="1"/>
          <p:nvPr/>
        </p:nvSpPr>
        <p:spPr>
          <a:xfrm>
            <a:off x="3230672" y="28956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2824114" y="268786"/>
            <a:ext cx="65437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DA BIOMASSA</a:t>
            </a:r>
            <a:endParaRPr/>
          </a:p>
        </p:txBody>
      </p:sp>
      <p:pic>
        <p:nvPicPr>
          <p:cNvPr descr="Resultado de imagem para residuos organicos" id="231" name="Google Shape;23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3062" y="2743200"/>
            <a:ext cx="2582385" cy="2691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residuos organicos biodiesel" id="232" name="Google Shape;23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46580" y="1164063"/>
            <a:ext cx="2817275" cy="234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9574289" y="5742100"/>
            <a:ext cx="2579611" cy="3648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10"/>
          <p:cNvCxnSpPr/>
          <p:nvPr/>
        </p:nvCxnSpPr>
        <p:spPr>
          <a:xfrm rot="10800000">
            <a:off x="5457717" y="2460030"/>
            <a:ext cx="1345345" cy="58797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235" name="Google Shape;235;p10"/>
          <p:cNvCxnSpPr/>
          <p:nvPr/>
        </p:nvCxnSpPr>
        <p:spPr>
          <a:xfrm flipH="1">
            <a:off x="2452718" y="3264933"/>
            <a:ext cx="543971" cy="82413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236" name="Google Shape;236;p10"/>
          <p:cNvSpPr/>
          <p:nvPr/>
        </p:nvSpPr>
        <p:spPr>
          <a:xfrm>
            <a:off x="9367893" y="4913509"/>
            <a:ext cx="2333203" cy="768867"/>
          </a:xfrm>
          <a:prstGeom prst="wedgeRoundRectCallout">
            <a:avLst>
              <a:gd fmla="val 22773" name="adj1"/>
              <a:gd fmla="val 76553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7" name="Google Shape;237;p10"/>
          <p:cNvSpPr txBox="1"/>
          <p:nvPr/>
        </p:nvSpPr>
        <p:spPr>
          <a:xfrm>
            <a:off x="9367893" y="4974776"/>
            <a:ext cx="23332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RECICLAGEM É 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MÁXIMO</a:t>
            </a:r>
            <a:endParaRPr/>
          </a:p>
        </p:txBody>
      </p:sp>
      <p:pic>
        <p:nvPicPr>
          <p:cNvPr descr="Resultado de imagem para DECOMPOSIÇÃO RESIDUO ORGANICO" id="238" name="Google Shape;23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44503" y="4248991"/>
            <a:ext cx="3239704" cy="215394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cxnSp>
        <p:nvCxnSpPr>
          <p:cNvPr id="239" name="Google Shape;239;p10"/>
          <p:cNvCxnSpPr/>
          <p:nvPr/>
        </p:nvCxnSpPr>
        <p:spPr>
          <a:xfrm>
            <a:off x="4462162" y="6784112"/>
            <a:ext cx="1671686" cy="4572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pic>
        <p:nvPicPr>
          <p:cNvPr descr="Imagem relacionada" id="240" name="Google Shape;24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16919" y="6264019"/>
            <a:ext cx="2298647" cy="180060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0"/>
          <p:cNvSpPr/>
          <p:nvPr/>
        </p:nvSpPr>
        <p:spPr>
          <a:xfrm>
            <a:off x="2639944" y="7173478"/>
            <a:ext cx="1944263" cy="89114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0"/>
          <p:cNvSpPr txBox="1"/>
          <p:nvPr/>
        </p:nvSpPr>
        <p:spPr>
          <a:xfrm>
            <a:off x="2639944" y="7283087"/>
            <a:ext cx="196835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PRODUÇÃO DE BIOGÁS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3" name="Google Shape;243;p10"/>
          <p:cNvSpPr/>
          <p:nvPr/>
        </p:nvSpPr>
        <p:spPr>
          <a:xfrm>
            <a:off x="235859" y="2286000"/>
            <a:ext cx="2109101" cy="134523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201619" y="2555117"/>
            <a:ext cx="214334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DECOMPOSIÇÃO DE MATÉRIA ORGÂNICA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1"/>
          <p:cNvSpPr/>
          <p:nvPr/>
        </p:nvSpPr>
        <p:spPr>
          <a:xfrm>
            <a:off x="2824115" y="762000"/>
            <a:ext cx="65437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DA BIOMASSA</a:t>
            </a:r>
            <a:endParaRPr/>
          </a:p>
        </p:txBody>
      </p:sp>
      <p:pic>
        <p:nvPicPr>
          <p:cNvPr id="251" name="Google Shape;25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4" y="2732228"/>
            <a:ext cx="10820400" cy="364144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2"/>
          <p:cNvSpPr txBox="1"/>
          <p:nvPr/>
        </p:nvSpPr>
        <p:spPr>
          <a:xfrm>
            <a:off x="3565946" y="704595"/>
            <a:ext cx="51816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SOLAR</a:t>
            </a:r>
            <a:endParaRPr/>
          </a:p>
        </p:txBody>
      </p:sp>
      <p:grpSp>
        <p:nvGrpSpPr>
          <p:cNvPr id="258" name="Google Shape;258;p12"/>
          <p:cNvGrpSpPr/>
          <p:nvPr/>
        </p:nvGrpSpPr>
        <p:grpSpPr>
          <a:xfrm>
            <a:off x="9144000" y="127122"/>
            <a:ext cx="2805112" cy="2855353"/>
            <a:chOff x="5508665" y="2590106"/>
            <a:chExt cx="2805112" cy="2855353"/>
          </a:xfrm>
        </p:grpSpPr>
        <p:sp>
          <p:nvSpPr>
            <p:cNvPr id="259" name="Google Shape;259;p12"/>
            <p:cNvSpPr/>
            <p:nvPr/>
          </p:nvSpPr>
          <p:spPr>
            <a:xfrm>
              <a:off x="6301574" y="3483696"/>
              <a:ext cx="1143000" cy="1143000"/>
            </a:xfrm>
            <a:prstGeom prst="flowChartConnector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Resultado de imagem para sol desenho" id="260" name="Google Shape;260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08665" y="2590106"/>
              <a:ext cx="2805112" cy="28553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1" name="Google Shape;261;p12"/>
          <p:cNvSpPr/>
          <p:nvPr/>
        </p:nvSpPr>
        <p:spPr>
          <a:xfrm flipH="1" rot="-7252039">
            <a:off x="4784938" y="4795741"/>
            <a:ext cx="739370" cy="2265915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2"/>
          <p:cNvSpPr/>
          <p:nvPr/>
        </p:nvSpPr>
        <p:spPr>
          <a:xfrm flipH="1" rot="-1418946">
            <a:off x="841489" y="4910190"/>
            <a:ext cx="833100" cy="1639324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90684">
            <a:off x="670346" y="1741010"/>
            <a:ext cx="28956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54824">
            <a:off x="5029200" y="2415475"/>
            <a:ext cx="3055679" cy="231620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2"/>
          <p:cNvSpPr/>
          <p:nvPr/>
        </p:nvSpPr>
        <p:spPr>
          <a:xfrm rot="-3034348">
            <a:off x="9191529" y="3638357"/>
            <a:ext cx="872321" cy="2113549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plantinha desenho png" id="266" name="Google Shape;26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627041">
            <a:off x="2161530" y="5467676"/>
            <a:ext cx="1967598" cy="2951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energia solar" id="267" name="Google Shape;267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11132" y="5850781"/>
            <a:ext cx="4337980" cy="305816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" y="0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8"/>
          <p:cNvSpPr txBox="1"/>
          <p:nvPr/>
        </p:nvSpPr>
        <p:spPr>
          <a:xfrm>
            <a:off x="5100923" y="28956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m para desenho animado comida" id="275" name="Google Shape;275;p18"/>
          <p:cNvSpPr/>
          <p:nvPr/>
        </p:nvSpPr>
        <p:spPr>
          <a:xfrm>
            <a:off x="2822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m para desenho animado comida" id="276" name="Google Shape;276;p18"/>
          <p:cNvSpPr/>
          <p:nvPr/>
        </p:nvSpPr>
        <p:spPr>
          <a:xfrm>
            <a:off x="2974975" y="79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m para desenho animado comida" id="277" name="Google Shape;277;p18"/>
          <p:cNvSpPr/>
          <p:nvPr/>
        </p:nvSpPr>
        <p:spPr>
          <a:xfrm>
            <a:off x="3127375" y="1603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media4.giphy.com/media/sKYkLv7TioLv2/200.webp#7-grid3" id="278" name="Google Shape;278;p18"/>
          <p:cNvSpPr/>
          <p:nvPr/>
        </p:nvSpPr>
        <p:spPr>
          <a:xfrm>
            <a:off x="3279775" y="3127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media4.giphy.com/media/sKYkLv7TioLv2/200.webp#7-grid3" id="279" name="Google Shape;279;p18"/>
          <p:cNvSpPr/>
          <p:nvPr/>
        </p:nvSpPr>
        <p:spPr>
          <a:xfrm>
            <a:off x="3432175" y="4651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media4.giphy.com/media/sKYkLv7TioLv2/200.webp#7-grid3" id="280" name="Google Shape;280;p18"/>
          <p:cNvSpPr/>
          <p:nvPr/>
        </p:nvSpPr>
        <p:spPr>
          <a:xfrm>
            <a:off x="3584575" y="6175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sol" id="281" name="Google Shape;28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17308" y="478594"/>
            <a:ext cx="2318534" cy="2417007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282" name="Google Shape;282;p18"/>
          <p:cNvSpPr/>
          <p:nvPr/>
        </p:nvSpPr>
        <p:spPr>
          <a:xfrm flipH="1" rot="-4935104">
            <a:off x="3812440" y="1538265"/>
            <a:ext cx="532571" cy="924941"/>
          </a:xfrm>
          <a:prstGeom prst="lightningBolt">
            <a:avLst/>
          </a:prstGeom>
          <a:solidFill>
            <a:srgbClr val="FFC0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 rot="-5238133">
            <a:off x="3495918" y="1864471"/>
            <a:ext cx="532571" cy="924941"/>
          </a:xfrm>
          <a:prstGeom prst="lightningBolt">
            <a:avLst/>
          </a:prstGeom>
          <a:solidFill>
            <a:srgbClr val="FFC0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8"/>
          <p:cNvSpPr/>
          <p:nvPr/>
        </p:nvSpPr>
        <p:spPr>
          <a:xfrm flipH="1" rot="-5400000">
            <a:off x="3202858" y="2287511"/>
            <a:ext cx="532571" cy="924941"/>
          </a:xfrm>
          <a:prstGeom prst="lightningBolt">
            <a:avLst/>
          </a:prstGeom>
          <a:solidFill>
            <a:srgbClr val="FFC0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fografico-como-funciona-energia-solar" id="285" name="Google Shape;285;p18"/>
          <p:cNvPicPr preferRelativeResize="0"/>
          <p:nvPr/>
        </p:nvPicPr>
        <p:blipFill rotWithShape="1">
          <a:blip r:embed="rId5">
            <a:alphaModFix/>
          </a:blip>
          <a:srcRect b="63549" l="0" r="0" t="14911"/>
          <a:stretch/>
        </p:blipFill>
        <p:spPr>
          <a:xfrm>
            <a:off x="4735508" y="1507336"/>
            <a:ext cx="3530189" cy="22697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86" name="Google Shape;286;p18"/>
          <p:cNvSpPr/>
          <p:nvPr/>
        </p:nvSpPr>
        <p:spPr>
          <a:xfrm rot="784172">
            <a:off x="7818913" y="1197627"/>
            <a:ext cx="3604448" cy="126180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8"/>
          <p:cNvSpPr/>
          <p:nvPr/>
        </p:nvSpPr>
        <p:spPr>
          <a:xfrm rot="817716">
            <a:off x="7779385" y="1250528"/>
            <a:ext cx="353670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 SOL FORNECE A ENERGIA PARA AS PLACAS SOLARES TRANSFORMEM ESTA ENERGIA EM ELETRICIDADE</a:t>
            </a:r>
            <a:endParaRPr/>
          </a:p>
        </p:txBody>
      </p:sp>
      <p:pic>
        <p:nvPicPr>
          <p:cNvPr descr="infografico-como-funciona-energia-solar" id="288" name="Google Shape;288;p18"/>
          <p:cNvPicPr preferRelativeResize="0"/>
          <p:nvPr/>
        </p:nvPicPr>
        <p:blipFill rotWithShape="1">
          <a:blip r:embed="rId5">
            <a:alphaModFix/>
          </a:blip>
          <a:srcRect b="47869" l="0" r="27260" t="37011"/>
          <a:stretch/>
        </p:blipFill>
        <p:spPr>
          <a:xfrm rot="-256251">
            <a:off x="3085993" y="5056634"/>
            <a:ext cx="3299030" cy="204699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289" name="Google Shape;289;p18"/>
          <p:cNvSpPr/>
          <p:nvPr/>
        </p:nvSpPr>
        <p:spPr>
          <a:xfrm rot="2585149">
            <a:off x="6882342" y="4063902"/>
            <a:ext cx="886062" cy="1635326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8"/>
          <p:cNvSpPr/>
          <p:nvPr/>
        </p:nvSpPr>
        <p:spPr>
          <a:xfrm rot="-1095589">
            <a:off x="589266" y="4211417"/>
            <a:ext cx="2786202" cy="11393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8"/>
          <p:cNvSpPr txBox="1"/>
          <p:nvPr/>
        </p:nvSpPr>
        <p:spPr>
          <a:xfrm rot="-1058111">
            <a:off x="567782" y="4353113"/>
            <a:ext cx="28056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TODA A ENERGIA PRODUZIDA PODE SER UTILIZADA</a:t>
            </a:r>
            <a:endParaRPr/>
          </a:p>
        </p:txBody>
      </p:sp>
      <p:sp>
        <p:nvSpPr>
          <p:cNvPr id="292" name="Google Shape;292;p18"/>
          <p:cNvSpPr txBox="1"/>
          <p:nvPr/>
        </p:nvSpPr>
        <p:spPr>
          <a:xfrm>
            <a:off x="3127375" y="360355"/>
            <a:ext cx="575105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SOLAR</a:t>
            </a:r>
            <a:endParaRPr sz="4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Resultado de imagem para energia solar" id="293" name="Google Shape;29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11132" y="5850781"/>
            <a:ext cx="4337980" cy="305816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"/>
          <p:cNvSpPr txBox="1"/>
          <p:nvPr/>
        </p:nvSpPr>
        <p:spPr>
          <a:xfrm>
            <a:off x="5100923" y="28956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m para desenho animado comida" id="299" name="Google Shape;299;p19"/>
          <p:cNvSpPr/>
          <p:nvPr/>
        </p:nvSpPr>
        <p:spPr>
          <a:xfrm>
            <a:off x="2822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m para desenho animado comida" id="300" name="Google Shape;300;p19"/>
          <p:cNvSpPr/>
          <p:nvPr/>
        </p:nvSpPr>
        <p:spPr>
          <a:xfrm>
            <a:off x="2974975" y="79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m para desenho animado comida" id="301" name="Google Shape;301;p19"/>
          <p:cNvSpPr/>
          <p:nvPr/>
        </p:nvSpPr>
        <p:spPr>
          <a:xfrm>
            <a:off x="3127375" y="1603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media4.giphy.com/media/sKYkLv7TioLv2/200.webp#7-grid3" id="302" name="Google Shape;302;p19"/>
          <p:cNvSpPr/>
          <p:nvPr/>
        </p:nvSpPr>
        <p:spPr>
          <a:xfrm>
            <a:off x="3279775" y="3127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media4.giphy.com/media/sKYkLv7TioLv2/200.webp#7-grid3" id="303" name="Google Shape;303;p19"/>
          <p:cNvSpPr/>
          <p:nvPr/>
        </p:nvSpPr>
        <p:spPr>
          <a:xfrm>
            <a:off x="3432175" y="4651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media4.giphy.com/media/sKYkLv7TioLv2/200.webp#7-grid3" id="304" name="Google Shape;304;p19"/>
          <p:cNvSpPr/>
          <p:nvPr/>
        </p:nvSpPr>
        <p:spPr>
          <a:xfrm>
            <a:off x="3584575" y="61754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6412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/>
          <p:nvPr/>
        </p:nvSpPr>
        <p:spPr>
          <a:xfrm>
            <a:off x="9772356" y="54853"/>
            <a:ext cx="1524000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EÓLICA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304800" y="906429"/>
            <a:ext cx="1524000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EÓLICA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8" name="Google Shape;308;p19"/>
          <p:cNvSpPr/>
          <p:nvPr/>
        </p:nvSpPr>
        <p:spPr>
          <a:xfrm>
            <a:off x="3342738" y="5562599"/>
            <a:ext cx="1524000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SOLAR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8546122" y="3264933"/>
            <a:ext cx="2274278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HIDRELÉTRICA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0" name="Google Shape;310;p19"/>
          <p:cNvSpPr/>
          <p:nvPr/>
        </p:nvSpPr>
        <p:spPr>
          <a:xfrm>
            <a:off x="5694483" y="7924800"/>
            <a:ext cx="2655277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DAS ONDAS E MARES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" name="Google Shape;311;p19"/>
          <p:cNvSpPr/>
          <p:nvPr/>
        </p:nvSpPr>
        <p:spPr>
          <a:xfrm>
            <a:off x="9683261" y="5029200"/>
            <a:ext cx="1981200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DA BIOMASSA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5" y="533400"/>
            <a:ext cx="4141649" cy="1420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4953005"/>
            <a:ext cx="285750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ufsc blumenau" id="318" name="Google Shape;31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0400" y="7232277"/>
            <a:ext cx="5924550" cy="128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19475" y="3124206"/>
            <a:ext cx="5486400" cy="112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-32980" y="0"/>
            <a:ext cx="12224979" cy="9144000"/>
          </a:xfrm>
          <a:prstGeom prst="rect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3221654" y="609605"/>
            <a:ext cx="574869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</a:t>
            </a:r>
            <a:r>
              <a:rPr b="0" i="0" lang="pt-BR" sz="36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0" i="0" lang="pt-BR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ELÉTRICA</a:t>
            </a:r>
            <a:endParaRPr sz="3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4307565" y="1871362"/>
            <a:ext cx="3510911" cy="16629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4287635" y="1925397"/>
            <a:ext cx="351091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 ONDE VEM ESSA ENERGIA QUE NÓS USAMOS PARA TANTAS COISAS? 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Resultado de imagem para DESENHO DE CRIANÇA JOGANDO  COMPUTADOS PNG"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68500">
            <a:off x="8989392" y="4392061"/>
            <a:ext cx="1717614" cy="1872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2"/>
          <p:cNvCxnSpPr/>
          <p:nvPr/>
        </p:nvCxnSpPr>
        <p:spPr>
          <a:xfrm>
            <a:off x="8153400" y="3571258"/>
            <a:ext cx="660991" cy="95207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100" name="Google Shape;100;p2"/>
          <p:cNvCxnSpPr/>
          <p:nvPr/>
        </p:nvCxnSpPr>
        <p:spPr>
          <a:xfrm flipH="1">
            <a:off x="3391622" y="3495057"/>
            <a:ext cx="595275" cy="956552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pic>
        <p:nvPicPr>
          <p:cNvPr descr="Anchor Point happy dog puppy bath GIF" id="101" name="Google Shape;10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4799" y="5943600"/>
            <a:ext cx="3962400" cy="2971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2"/>
          <p:cNvCxnSpPr/>
          <p:nvPr/>
        </p:nvCxnSpPr>
        <p:spPr>
          <a:xfrm>
            <a:off x="6095998" y="3891989"/>
            <a:ext cx="0" cy="1882485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pic>
        <p:nvPicPr>
          <p:cNvPr descr="Resultado de imagem para DESENHO DE CRIANÇA JOGANDO VIDEOGAME PNG" id="103" name="Google Shape;10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238201">
            <a:off x="879092" y="4247827"/>
            <a:ext cx="2074593" cy="158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34616"/>
          <a:stretch/>
        </p:blipFill>
        <p:spPr>
          <a:xfrm>
            <a:off x="9753600" y="228600"/>
            <a:ext cx="1753935" cy="204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 flipH="1" rot="10800000">
            <a:off x="-59892" y="-1"/>
            <a:ext cx="12141585" cy="9144000"/>
          </a:xfrm>
          <a:prstGeom prst="rtTriangle">
            <a:avLst/>
          </a:prstGeom>
          <a:gradFill>
            <a:gsLst>
              <a:gs pos="0">
                <a:srgbClr val="7B7B7B"/>
              </a:gs>
              <a:gs pos="100000">
                <a:schemeClr val="dk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/>
          <p:nvPr/>
        </p:nvSpPr>
        <p:spPr>
          <a:xfrm flipH="1">
            <a:off x="-2" y="0"/>
            <a:ext cx="12192001" cy="9144000"/>
          </a:xfrm>
          <a:prstGeom prst="rtTriangle">
            <a:avLst/>
          </a:prstGeom>
          <a:solidFill>
            <a:srgbClr val="F2F2F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3206425" y="304805"/>
            <a:ext cx="588815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TIPOS DE ENERGIA </a:t>
            </a:r>
            <a:endParaRPr/>
          </a:p>
        </p:txBody>
      </p:sp>
      <p:pic>
        <p:nvPicPr>
          <p:cNvPr descr="Resultado de imagem para plataforma do petróleo png" id="112" name="Google Shape;1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015" y="3627303"/>
            <a:ext cx="1981199" cy="1919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energia do carvão png" id="113" name="Google Shape;11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4452" y="2465987"/>
            <a:ext cx="1397106" cy="1180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usina de gás natural" id="114" name="Google Shape;11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2803471" y="3505236"/>
            <a:ext cx="1833854" cy="1224541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</p:pic>
      <p:sp>
        <p:nvSpPr>
          <p:cNvPr id="115" name="Google Shape;115;p3"/>
          <p:cNvSpPr/>
          <p:nvPr/>
        </p:nvSpPr>
        <p:spPr>
          <a:xfrm>
            <a:off x="4494127" y="1427304"/>
            <a:ext cx="3579370" cy="110963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4366293" y="1508479"/>
            <a:ext cx="383503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ENERGIAS NÃO RENOVÁVEIS</a:t>
            </a: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3278065" y="7111801"/>
            <a:ext cx="2678633" cy="111555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2884016" y="7219146"/>
            <a:ext cx="346672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ENERGIAS RENOVÁVEIS</a:t>
            </a:r>
            <a:endParaRPr/>
          </a:p>
        </p:txBody>
      </p:sp>
      <p:pic>
        <p:nvPicPr>
          <p:cNvPr descr="Resultado de imagem para ENERGIAS RENOVÁVEIS" id="119" name="Google Shape;11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34221" y="6971524"/>
            <a:ext cx="3123650" cy="159306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descr="Resultado de imagem para hidrelétrica png" id="120" name="Google Shape;120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58508" y="4360850"/>
            <a:ext cx="2602002" cy="1441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energias não renovaveis DESENH0" id="121" name="Google Shape;121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39451" y="5029194"/>
            <a:ext cx="1803479" cy="1605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energias não renovaveis DESENH0" id="122" name="Google Shape;122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2762" y="2354110"/>
            <a:ext cx="1056680" cy="193315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 rot="-9436252">
            <a:off x="4976035" y="2886916"/>
            <a:ext cx="655791" cy="151945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gradFill>
            <a:gsLst>
              <a:gs pos="0">
                <a:srgbClr val="C00000"/>
              </a:gs>
              <a:gs pos="99000">
                <a:srgbClr val="C00000"/>
              </a:gs>
              <a:gs pos="100000">
                <a:srgbClr val="EDEDED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 flipH="1" rot="-4631640">
            <a:off x="3508558" y="1746895"/>
            <a:ext cx="632463" cy="804961"/>
          </a:xfrm>
          <a:prstGeom prst="bentArrow">
            <a:avLst>
              <a:gd fmla="val 23886" name="adj1"/>
              <a:gd fmla="val 22980" name="adj2"/>
              <a:gd fmla="val 36635" name="adj3"/>
              <a:gd fmla="val 43750" name="adj4"/>
            </a:avLst>
          </a:prstGeom>
          <a:gradFill>
            <a:gsLst>
              <a:gs pos="0">
                <a:srgbClr val="C00000"/>
              </a:gs>
              <a:gs pos="99000">
                <a:srgbClr val="C00000"/>
              </a:gs>
              <a:gs pos="100000">
                <a:srgbClr val="EDEDED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468487" y="5821430"/>
            <a:ext cx="1255021" cy="81286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gradFill>
            <a:gsLst>
              <a:gs pos="0">
                <a:srgbClr val="C00000"/>
              </a:gs>
              <a:gs pos="99000">
                <a:srgbClr val="C00000"/>
              </a:gs>
              <a:gs pos="100000">
                <a:srgbClr val="EDEDED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6307098" y="7467600"/>
            <a:ext cx="1068250" cy="45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/>
          <p:nvPr/>
        </p:nvSpPr>
        <p:spPr>
          <a:xfrm>
            <a:off x="0" y="0"/>
            <a:ext cx="12192000" cy="9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39393"/>
              </a:gs>
            </a:gsLst>
            <a:path path="circle">
              <a:fillToRect b="50%" l="50%" r="50%" t="50%"/>
            </a:path>
            <a:tileRect/>
          </a:gra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overmundo.com.br/download_banco/desmatamento-1" id="132" name="Google Shape;1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3591285"/>
            <a:ext cx="2277035" cy="208878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33" name="Google Shape;133;p4"/>
          <p:cNvSpPr/>
          <p:nvPr/>
        </p:nvSpPr>
        <p:spPr>
          <a:xfrm>
            <a:off x="3523821" y="243713"/>
            <a:ext cx="514435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NÃO RENOVÁVEIS </a:t>
            </a:r>
            <a:endParaRPr/>
          </a:p>
        </p:txBody>
      </p:sp>
      <p:sp>
        <p:nvSpPr>
          <p:cNvPr id="134" name="Google Shape;134;p4"/>
          <p:cNvSpPr/>
          <p:nvPr/>
        </p:nvSpPr>
        <p:spPr>
          <a:xfrm>
            <a:off x="517052" y="1972806"/>
            <a:ext cx="2988136" cy="145241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517052" y="2098849"/>
            <a:ext cx="304800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SÃO ENERGIAS QUE NÃO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UTILIZAM RECURSOS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NATURAIS.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4733359" y="3791076"/>
            <a:ext cx="1981200" cy="10376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4809559" y="3848226"/>
            <a:ext cx="18288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POLUEM MAIS O MEIO AMBIENTE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5334000" y="5667660"/>
            <a:ext cx="2361479" cy="96548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5313724" y="5675227"/>
            <a:ext cx="23622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PETRÓLEO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GÁS NATURAL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CARVÃO MINERAL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3.bp.blogspot.com/-taEAhqXl6HM/UAdfkju_KKI/AAAAAAAAAJ0/tEBiruKmM4k/s1600/polui%C3%A7%C3%A3o.jpg" id="140" name="Google Shape;14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773" y="5836982"/>
            <a:ext cx="2827821" cy="2427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plataforma do petróleo png" id="141" name="Google Shape;14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1245" y="6578201"/>
            <a:ext cx="1981199" cy="1919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energia do carvão png" id="142" name="Google Shape;14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02439" y="5824360"/>
            <a:ext cx="1397106" cy="118065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/>
          <p:nvPr/>
        </p:nvSpPr>
        <p:spPr>
          <a:xfrm>
            <a:off x="9144000" y="2063010"/>
            <a:ext cx="1026422" cy="1061190"/>
          </a:xfrm>
          <a:prstGeom prst="flowChartConnector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energias não renovaveis DESENH0" id="144" name="Google Shape;144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13778" y="6800579"/>
            <a:ext cx="1056680" cy="1933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Poluição desenho " id="145" name="Google Shape;145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44326" y="7156372"/>
            <a:ext cx="1469179" cy="134111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/>
          <p:nvPr/>
        </p:nvSpPr>
        <p:spPr>
          <a:xfrm rot="-1888873">
            <a:off x="7361922" y="3981460"/>
            <a:ext cx="820298" cy="1876584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00000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 rot="-3622230">
            <a:off x="4235757" y="1945118"/>
            <a:ext cx="820298" cy="1876584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00000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cdn5.colorir.com/desenhos/color/201134/f88e14c48256cee6e384ea89f22f3712.png" id="148" name="Google Shape;148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8635" y="1545599"/>
            <a:ext cx="2874870" cy="267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0" y="0"/>
            <a:ext cx="12192000" cy="9264756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2830606" y="721985"/>
            <a:ext cx="685015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ENERGIAS RENOVÁVEIS </a:t>
            </a: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4692126" y="1676400"/>
            <a:ext cx="2602386" cy="133856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SÃO ENERGIAS QUE UTILIZAM RECURSOS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NATURAIS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368253" y="2633371"/>
            <a:ext cx="2615163" cy="76318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9183878" y="2616702"/>
            <a:ext cx="2375385" cy="153130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 txBox="1"/>
          <p:nvPr/>
        </p:nvSpPr>
        <p:spPr>
          <a:xfrm>
            <a:off x="368253" y="2687443"/>
            <a:ext cx="24780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POLUEM MENOS O MEIO AMBIENTE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8719143" y="2670681"/>
            <a:ext cx="330485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VENTO   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ÁGUA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BIOMASSA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ONDAS E MARÉS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" name="Google Shape;160;p5"/>
          <p:cNvCxnSpPr/>
          <p:nvPr/>
        </p:nvCxnSpPr>
        <p:spPr>
          <a:xfrm flipH="1">
            <a:off x="3083583" y="2554230"/>
            <a:ext cx="1369924" cy="531333"/>
          </a:xfrm>
          <a:prstGeom prst="straightConnector1">
            <a:avLst/>
          </a:prstGeom>
          <a:noFill/>
          <a:ln cap="flat" cmpd="sng" w="7620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1" name="Google Shape;161;p5"/>
          <p:cNvCxnSpPr/>
          <p:nvPr/>
        </p:nvCxnSpPr>
        <p:spPr>
          <a:xfrm>
            <a:off x="7615781" y="2895600"/>
            <a:ext cx="1384291" cy="486755"/>
          </a:xfrm>
          <a:prstGeom prst="straightConnector1">
            <a:avLst/>
          </a:prstGeom>
          <a:noFill/>
          <a:ln cap="flat" cmpd="sng" w="7620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162" name="Google Shape;162;p5"/>
          <p:cNvGrpSpPr/>
          <p:nvPr/>
        </p:nvGrpSpPr>
        <p:grpSpPr>
          <a:xfrm>
            <a:off x="5002685" y="3377706"/>
            <a:ext cx="2599564" cy="2619209"/>
            <a:chOff x="4419356" y="4315275"/>
            <a:chExt cx="2599564" cy="2619209"/>
          </a:xfrm>
        </p:grpSpPr>
        <p:sp>
          <p:nvSpPr>
            <p:cNvPr id="163" name="Google Shape;163;p5"/>
            <p:cNvSpPr/>
            <p:nvPr/>
          </p:nvSpPr>
          <p:spPr>
            <a:xfrm>
              <a:off x="4453553" y="4420321"/>
              <a:ext cx="2531567" cy="2257943"/>
            </a:xfrm>
            <a:prstGeom prst="flowChartConnector">
              <a:avLst/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Imagem relacionada" id="164" name="Google Shape;164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19356" y="4315275"/>
              <a:ext cx="2599564" cy="26192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5" name="Google Shape;165;p5"/>
          <p:cNvPicPr preferRelativeResize="0"/>
          <p:nvPr/>
        </p:nvPicPr>
        <p:blipFill rotWithShape="1">
          <a:blip r:embed="rId4">
            <a:alphaModFix/>
          </a:blip>
          <a:srcRect b="0" l="0" r="0" t="5436"/>
          <a:stretch/>
        </p:blipFill>
        <p:spPr>
          <a:xfrm>
            <a:off x="8149313" y="4472273"/>
            <a:ext cx="3429000" cy="458487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descr="https://ak8.picdn.net/shutterstock/videos/18392011/thumb/12.jpg" id="166" name="Google Shape;16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235654">
            <a:off x="618975" y="5414381"/>
            <a:ext cx="4710926" cy="2654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5084" cy="91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6744" y="6196340"/>
            <a:ext cx="1794056" cy="25377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catavento" id="173" name="Google Shape;17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0308" y="1755165"/>
            <a:ext cx="1837782" cy="183778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/>
          <p:nvPr/>
        </p:nvSpPr>
        <p:spPr>
          <a:xfrm>
            <a:off x="3799196" y="608680"/>
            <a:ext cx="513954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EÓLICA</a:t>
            </a:r>
            <a:endParaRPr/>
          </a:p>
        </p:txBody>
      </p:sp>
      <p:pic>
        <p:nvPicPr>
          <p:cNvPr descr="Resultado de imagem para barco a vela desenho png" id="175" name="Google Shape;17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3095" y="4912624"/>
            <a:ext cx="2197669" cy="1721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moinho movido a vento" id="176" name="Google Shape;17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03797" y="6003793"/>
            <a:ext cx="2487548" cy="248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/>
          <p:nvPr/>
        </p:nvSpPr>
        <p:spPr>
          <a:xfrm>
            <a:off x="8836282" y="4311769"/>
            <a:ext cx="2574261" cy="1736593"/>
          </a:xfrm>
          <a:prstGeom prst="wedgeRoundRectCallout">
            <a:avLst>
              <a:gd fmla="val -42620" name="adj1"/>
              <a:gd fmla="val 74528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8836283" y="4518347"/>
            <a:ext cx="257426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ENERGIA EÓLICA É GERADA COM A FORÇA DOS VENTOS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1295400" y="6836848"/>
            <a:ext cx="2503796" cy="154515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4770207" y="5773378"/>
            <a:ext cx="2011593" cy="54395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6"/>
          <p:cNvSpPr txBox="1"/>
          <p:nvPr/>
        </p:nvSpPr>
        <p:spPr>
          <a:xfrm>
            <a:off x="1411684" y="6978482"/>
            <a:ext cx="2234463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BARCO À VELA MOVIDO COM A FORÇA DO VENTO</a:t>
            </a:r>
            <a:endParaRPr sz="19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2" name="Google Shape;182;p6"/>
          <p:cNvSpPr txBox="1"/>
          <p:nvPr/>
        </p:nvSpPr>
        <p:spPr>
          <a:xfrm>
            <a:off x="4754308" y="5845300"/>
            <a:ext cx="17988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MOINHOS 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Resultado de imagem para catavento" id="183" name="Google Shape;18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681979">
            <a:off x="9190159" y="1737595"/>
            <a:ext cx="1970544" cy="1970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energia eólica" id="184" name="Google Shape;184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6984" y="1933694"/>
            <a:ext cx="3743792" cy="210588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descr="Resultado de imagem para energia eolica" id="185" name="Google Shape;185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99196" y="2910480"/>
            <a:ext cx="3466672" cy="226958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7"/>
          <p:cNvSpPr/>
          <p:nvPr/>
        </p:nvSpPr>
        <p:spPr>
          <a:xfrm>
            <a:off x="3079217" y="604468"/>
            <a:ext cx="664316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HIDRELÉTRICA</a:t>
            </a:r>
            <a:endParaRPr/>
          </a:p>
        </p:txBody>
      </p:sp>
      <p:sp>
        <p:nvSpPr>
          <p:cNvPr id="192" name="Google Shape;192;p7"/>
          <p:cNvSpPr txBox="1"/>
          <p:nvPr/>
        </p:nvSpPr>
        <p:spPr>
          <a:xfrm>
            <a:off x="5181606" y="28956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7"/>
          <p:cNvSpPr/>
          <p:nvPr/>
        </p:nvSpPr>
        <p:spPr>
          <a:xfrm flipH="1">
            <a:off x="2233281" y="1524000"/>
            <a:ext cx="3868599" cy="1329401"/>
          </a:xfrm>
          <a:prstGeom prst="wedgeRoundRectCallout">
            <a:avLst>
              <a:gd fmla="val 41967" name="adj1"/>
              <a:gd fmla="val 75377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37381" y="1954306"/>
            <a:ext cx="2313241" cy="327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7"/>
          <p:cNvSpPr txBox="1"/>
          <p:nvPr/>
        </p:nvSpPr>
        <p:spPr>
          <a:xfrm>
            <a:off x="2233283" y="1653072"/>
            <a:ext cx="38685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É A FONTE DE ENERGIA MAIS UTILIZADA HOJE EM DIA!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6" name="Google Shape;196;p7"/>
          <p:cNvPicPr preferRelativeResize="0"/>
          <p:nvPr/>
        </p:nvPicPr>
        <p:blipFill rotWithShape="1">
          <a:blip r:embed="rId5">
            <a:alphaModFix/>
          </a:blip>
          <a:srcRect b="35293" l="38695" r="0" t="40204"/>
          <a:stretch/>
        </p:blipFill>
        <p:spPr>
          <a:xfrm>
            <a:off x="6191537" y="2379516"/>
            <a:ext cx="5157587" cy="274087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97" name="Google Shape;197;p7"/>
          <p:cNvSpPr/>
          <p:nvPr/>
        </p:nvSpPr>
        <p:spPr>
          <a:xfrm>
            <a:off x="5912148" y="6661433"/>
            <a:ext cx="3256541" cy="1352729"/>
          </a:xfrm>
          <a:prstGeom prst="wedgeRoundRectCallout">
            <a:avLst>
              <a:gd fmla="val 65761" name="adj1"/>
              <a:gd fmla="val 75725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7"/>
          <p:cNvSpPr txBox="1"/>
          <p:nvPr/>
        </p:nvSpPr>
        <p:spPr>
          <a:xfrm>
            <a:off x="5912148" y="6737632"/>
            <a:ext cx="3429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UTILIZA A FORÇA DAS ÁGUAS PARA GERAR ENERGIA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Resultado de imagem para planeta terra desenho feliz economizar agua" id="199" name="Google Shape;19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55113" y="7165368"/>
            <a:ext cx="2518108" cy="185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3624" y="5164698"/>
            <a:ext cx="4528758" cy="2666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8"/>
          <p:cNvSpPr/>
          <p:nvPr/>
        </p:nvSpPr>
        <p:spPr>
          <a:xfrm>
            <a:off x="2783183" y="228605"/>
            <a:ext cx="6486717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DAS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ONDAS E MARÉS</a:t>
            </a:r>
            <a:endParaRPr/>
          </a:p>
        </p:txBody>
      </p:sp>
      <p:sp>
        <p:nvSpPr>
          <p:cNvPr id="207" name="Google Shape;207;p8"/>
          <p:cNvSpPr txBox="1"/>
          <p:nvPr/>
        </p:nvSpPr>
        <p:spPr>
          <a:xfrm>
            <a:off x="5181606" y="28956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4600" y="6275158"/>
            <a:ext cx="3229072" cy="30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8"/>
          <p:cNvSpPr/>
          <p:nvPr/>
        </p:nvSpPr>
        <p:spPr>
          <a:xfrm>
            <a:off x="5562600" y="6019800"/>
            <a:ext cx="2617664" cy="1295400"/>
          </a:xfrm>
          <a:prstGeom prst="wedgeRoundRectCallout">
            <a:avLst>
              <a:gd fmla="val -40188" name="adj1"/>
              <a:gd fmla="val 73947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VOCÊS GOSTAM DE PRAIA?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magem relacionada" id="210" name="Google Shape;210;p8"/>
          <p:cNvPicPr preferRelativeResize="0"/>
          <p:nvPr/>
        </p:nvPicPr>
        <p:blipFill rotWithShape="1">
          <a:blip r:embed="rId5">
            <a:alphaModFix/>
          </a:blip>
          <a:srcRect b="0" l="0" r="0" t="30761"/>
          <a:stretch/>
        </p:blipFill>
        <p:spPr>
          <a:xfrm>
            <a:off x="7636965" y="2541653"/>
            <a:ext cx="3477902" cy="282068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descr="Resultado de imagem para energia das ondas desenho" id="211" name="Google Shape;21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600" y="1847322"/>
            <a:ext cx="4116389" cy="314520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212" name="Google Shape;212;p8"/>
          <p:cNvSpPr/>
          <p:nvPr/>
        </p:nvSpPr>
        <p:spPr>
          <a:xfrm>
            <a:off x="7547116" y="1871038"/>
            <a:ext cx="3657600" cy="608807"/>
          </a:xfrm>
          <a:prstGeom prst="flowChartAlternateProcess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 txBox="1"/>
          <p:nvPr/>
        </p:nvSpPr>
        <p:spPr>
          <a:xfrm>
            <a:off x="7573179" y="1946326"/>
            <a:ext cx="360547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DAS ONDAS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744517" y="5017689"/>
            <a:ext cx="3923371" cy="560366"/>
          </a:xfrm>
          <a:prstGeom prst="flowChartAlternateProcess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 txBox="1"/>
          <p:nvPr/>
        </p:nvSpPr>
        <p:spPr>
          <a:xfrm>
            <a:off x="954398" y="5068020"/>
            <a:ext cx="3810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DAS MARÉS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36128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9"/>
          <p:cNvSpPr/>
          <p:nvPr/>
        </p:nvSpPr>
        <p:spPr>
          <a:xfrm>
            <a:off x="3599162" y="344776"/>
            <a:ext cx="4993675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ENERGIA DAS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ONDAS E MARÉS</a:t>
            </a:r>
            <a:endParaRPr/>
          </a:p>
        </p:txBody>
      </p:sp>
      <p:sp>
        <p:nvSpPr>
          <p:cNvPr id="222" name="Google Shape;222;p9"/>
          <p:cNvSpPr txBox="1"/>
          <p:nvPr/>
        </p:nvSpPr>
        <p:spPr>
          <a:xfrm>
            <a:off x="5181606" y="289560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0724" y="2136102"/>
            <a:ext cx="8210550" cy="6510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2017-05-29T11:17:49Z</dcterms:created>
  <dc:creator>LabCTI</dc:creator>
</cp:coreProperties>
</file>